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4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7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19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48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84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81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63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48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80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0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24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39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F829-2EC0-4014-8BF0-D69A0F8A4011}" type="datetimeFigureOut">
              <a:rPr lang="zh-CN" altLang="en-US" smtClean="0"/>
              <a:t>2014/7/10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24C4-3CF6-46D6-96DD-09B8EE356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15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OverFeat</a:t>
            </a:r>
            <a:r>
              <a:rPr lang="en-US" altLang="zh-CN" dirty="0"/>
              <a:t> </a:t>
            </a:r>
            <a:r>
              <a:rPr lang="en-US" altLang="zh-CN" dirty="0" smtClean="0"/>
              <a:t>Part1</a:t>
            </a:r>
            <a:br>
              <a:rPr lang="en-US" altLang="zh-CN" dirty="0" smtClean="0"/>
            </a:br>
            <a:r>
              <a:rPr lang="en-US" altLang="zh-CN" dirty="0" smtClean="0"/>
              <a:t>Tricks on Classification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Zhang </a:t>
            </a:r>
            <a:r>
              <a:rPr lang="en-US" altLang="zh-CN" dirty="0" err="1" smtClean="0"/>
              <a:t>Liliang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96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Slide windows on Pool5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each scale, after maximum, get a vector which length C.(C = 1000)</a:t>
            </a:r>
          </a:p>
          <a:p>
            <a:r>
              <a:rPr lang="en-US" altLang="zh-CN" dirty="0" smtClean="0"/>
              <a:t>In </a:t>
            </a:r>
            <a:r>
              <a:rPr lang="en-US" altLang="zh-CN" dirty="0" err="1" smtClean="0"/>
              <a:t>OverFeat</a:t>
            </a:r>
            <a:r>
              <a:rPr lang="en-US" altLang="zh-CN" dirty="0" smtClean="0"/>
              <a:t>, 6 scale, with horizontal flip, thus 12 scale totally</a:t>
            </a:r>
          </a:p>
          <a:p>
            <a:r>
              <a:rPr lang="en-US" altLang="zh-CN" dirty="0" smtClean="0"/>
              <a:t>Average the 12 vectors to get the final prediction.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09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Intuition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Example: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input 281*317 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conv5 20*23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pool5 6</a:t>
            </a:r>
            <a:r>
              <a:rPr lang="zh-CN" altLang="en-US" dirty="0" smtClean="0"/>
              <a:t>*</a:t>
            </a:r>
            <a:r>
              <a:rPr lang="en-US" altLang="zh-CN" dirty="0" smtClean="0"/>
              <a:t>7</a:t>
            </a:r>
          </a:p>
          <a:p>
            <a:r>
              <a:rPr lang="en-US" altLang="zh-CN" dirty="0" smtClean="0"/>
              <a:t>5*5 Slide windows on 6</a:t>
            </a:r>
            <a:r>
              <a:rPr lang="zh-CN" altLang="en-US" dirty="0" smtClean="0"/>
              <a:t>*</a:t>
            </a:r>
            <a:r>
              <a:rPr lang="en-US" altLang="zh-CN" dirty="0" smtClean="0"/>
              <a:t>7, stride=1</a:t>
            </a:r>
          </a:p>
          <a:p>
            <a:r>
              <a:rPr lang="en-US" altLang="zh-CN" dirty="0" smtClean="0"/>
              <a:t>221*221 slide windows on 281 </a:t>
            </a:r>
            <a:r>
              <a:rPr lang="zh-CN" altLang="en-US" dirty="0" smtClean="0"/>
              <a:t>* </a:t>
            </a:r>
            <a:r>
              <a:rPr lang="en-US" altLang="zh-CN" dirty="0" smtClean="0"/>
              <a:t>317, stride=10</a:t>
            </a:r>
          </a:p>
          <a:p>
            <a:r>
              <a:rPr lang="en-US" altLang="zh-CN" dirty="0" smtClean="0"/>
              <a:t>Total windows: 9*2*3=54</a:t>
            </a:r>
          </a:p>
        </p:txBody>
      </p:sp>
    </p:spTree>
    <p:extLst>
      <p:ext uri="{BB962C8B-B14F-4D97-AF65-F5344CB8AC3E}">
        <p14:creationId xmlns:p14="http://schemas.microsoft.com/office/powerpoint/2010/main" val="6709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2s each image.(Total 1575 test and vote for each image)</a:t>
            </a:r>
          </a:p>
          <a:p>
            <a:r>
              <a:rPr lang="en-US" altLang="zh-CN" dirty="0" smtClean="0"/>
              <a:t>&lt;1%, “relative small improvement”</a:t>
            </a:r>
            <a:endParaRPr lang="zh-CN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84984"/>
            <a:ext cx="710270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9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9600" dirty="0" smtClean="0"/>
              <a:t>Thanks</a:t>
            </a:r>
            <a:endParaRPr lang="zh-CN" altLang="en-US" sz="9600" dirty="0"/>
          </a:p>
        </p:txBody>
      </p:sp>
    </p:spTree>
    <p:extLst>
      <p:ext uri="{BB962C8B-B14F-4D97-AF65-F5344CB8AC3E}">
        <p14:creationId xmlns:p14="http://schemas.microsoft.com/office/powerpoint/2010/main" val="6709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Model Design and Training</a:t>
            </a:r>
          </a:p>
          <a:p>
            <a:r>
              <a:rPr lang="en-US" altLang="zh-CN" dirty="0" smtClean="0"/>
              <a:t>Multi-Scale Classification</a:t>
            </a:r>
          </a:p>
          <a:p>
            <a:r>
              <a:rPr lang="en-US" altLang="zh-CN" dirty="0" smtClean="0"/>
              <a:t>Results on </a:t>
            </a:r>
            <a:r>
              <a:rPr lang="en-US" altLang="zh-CN" dirty="0" err="1" smtClean="0"/>
              <a:t>ImageNet</a:t>
            </a:r>
            <a:endParaRPr lang="en-US" altLang="zh-CN" dirty="0" smtClean="0"/>
          </a:p>
          <a:p>
            <a:r>
              <a:rPr lang="en-US" altLang="zh-CN" dirty="0" err="1" smtClean="0"/>
              <a:t>ConvNets</a:t>
            </a:r>
            <a:r>
              <a:rPr lang="en-US" altLang="zh-CN" dirty="0" smtClean="0"/>
              <a:t> and Sliding Window </a:t>
            </a:r>
            <a:r>
              <a:rPr lang="en-US" altLang="zh-CN" dirty="0" err="1" smtClean="0"/>
              <a:t>Effcieny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58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Model &amp; Accurate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03454"/>
            <a:ext cx="8339316" cy="232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82" y="3730977"/>
            <a:ext cx="825622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9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AccModel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AlexNet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 LRN</a:t>
            </a:r>
          </a:p>
          <a:p>
            <a:r>
              <a:rPr lang="en-US" altLang="zh-CN" dirty="0" smtClean="0"/>
              <a:t>Pooling without overlap</a:t>
            </a:r>
          </a:p>
          <a:p>
            <a:r>
              <a:rPr lang="en-US" altLang="zh-CN" dirty="0" smtClean="0"/>
              <a:t>Smaller Stride at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and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Layer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09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Training Details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Data Augment</a:t>
            </a:r>
          </a:p>
          <a:p>
            <a:pPr lvl="1"/>
            <a:r>
              <a:rPr lang="en-US" altLang="zh-CN" dirty="0" smtClean="0"/>
              <a:t> </a:t>
            </a:r>
            <a:r>
              <a:rPr lang="en-US" altLang="zh-CN" dirty="0" err="1" smtClean="0"/>
              <a:t>downsample</a:t>
            </a:r>
            <a:r>
              <a:rPr lang="en-US" altLang="zh-CN" dirty="0" smtClean="0"/>
              <a:t>  so that the smallest dimension is 256 pixel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extract (4 conner+1center)*2flip, each 221*221</a:t>
            </a:r>
          </a:p>
          <a:p>
            <a:r>
              <a:rPr lang="en-US" altLang="zh-CN" dirty="0" smtClean="0"/>
              <a:t>Other train Parameter</a:t>
            </a:r>
          </a:p>
          <a:p>
            <a:pPr lvl="1"/>
            <a:r>
              <a:rPr lang="en-US" altLang="zh-CN" dirty="0" smtClean="0"/>
              <a:t> mini-batch 128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momentum 0.6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…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3074" name="Picture 2" descr="E:\dataset\multi_local\img\ILSVRC2012_val_0000002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45024"/>
            <a:ext cx="3895080" cy="292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2555776" y="3645024"/>
            <a:ext cx="2952328" cy="292131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94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Multi-Scale Classification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While training, 1 scale(221*221).</a:t>
            </a:r>
          </a:p>
          <a:p>
            <a:r>
              <a:rPr lang="en-US" altLang="zh-CN" dirty="0" smtClean="0"/>
              <a:t>While testing, 6 scales.</a:t>
            </a:r>
          </a:p>
          <a:p>
            <a:r>
              <a:rPr lang="en-US" altLang="zh-CN" dirty="0" smtClean="0"/>
              <a:t>Share </a:t>
            </a:r>
            <a:r>
              <a:rPr lang="en-US" altLang="zh-CN" dirty="0" smtClean="0">
                <a:solidFill>
                  <a:srgbClr val="FF0000"/>
                </a:solidFill>
              </a:rPr>
              <a:t>the same </a:t>
            </a:r>
            <a:r>
              <a:rPr lang="en-US" altLang="zh-CN" dirty="0" smtClean="0"/>
              <a:t>architecture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5" y="3359106"/>
            <a:ext cx="864096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9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AlexNet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MultiView</a:t>
            </a:r>
            <a:endParaRPr lang="zh-CN" altLang="en-US" dirty="0"/>
          </a:p>
        </p:txBody>
      </p:sp>
      <p:pic>
        <p:nvPicPr>
          <p:cNvPr id="5122" name="Picture 2" descr="E:\dataset\multi_local\img\ILSVRC2012_val_00000028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4148454" cy="37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2834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 view = (4conner+1center)* 2 horizontal flip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23828" y="5774172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Weekness</a:t>
            </a:r>
            <a:r>
              <a:rPr lang="en-US" altLang="zh-CN" dirty="0" smtClean="0"/>
              <a:t>: </a:t>
            </a:r>
          </a:p>
          <a:p>
            <a:r>
              <a:rPr lang="en-US" altLang="zh-CN" dirty="0" smtClean="0"/>
              <a:t>(1) ignore many region</a:t>
            </a:r>
          </a:p>
          <a:p>
            <a:r>
              <a:rPr lang="en-US" altLang="zh-CN" dirty="0" smtClean="0"/>
              <a:t>(2) Single scale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275856" y="2271853"/>
            <a:ext cx="3384376" cy="32403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483768" y="2276872"/>
            <a:ext cx="3384376" cy="32403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275856" y="1761988"/>
            <a:ext cx="3384376" cy="32403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483768" y="1772816"/>
            <a:ext cx="3384376" cy="32403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79812" y="2060848"/>
            <a:ext cx="3384376" cy="32403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96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Slide Windows: </a:t>
            </a:r>
            <a:r>
              <a:rPr lang="en-US" altLang="zh-CN" dirty="0" err="1" smtClean="0"/>
              <a:t>MultiScale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Slide windows on </a:t>
            </a:r>
            <a:r>
              <a:rPr lang="en-US" altLang="zh-CN" dirty="0" err="1" smtClean="0"/>
              <a:t>orginal</a:t>
            </a:r>
            <a:r>
              <a:rPr lang="en-US" altLang="zh-CN" dirty="0" smtClean="0"/>
              <a:t> image: Too Expensive!!</a:t>
            </a:r>
          </a:p>
          <a:p>
            <a:r>
              <a:rPr lang="en-US" altLang="zh-CN" dirty="0" smtClean="0"/>
              <a:t>Thus, Slide windows on the last pooling</a:t>
            </a:r>
            <a:endParaRPr lang="zh-CN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07" y="1196752"/>
            <a:ext cx="72771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8" y="570246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16*16-&gt;1*1 !!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469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Slide windows on Pool5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7594" y="1384176"/>
            <a:ext cx="2884246" cy="892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For each scale: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7544" y="2924944"/>
            <a:ext cx="165618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Conv5:</a:t>
            </a:r>
          </a:p>
          <a:p>
            <a:pPr algn="ctr"/>
            <a:r>
              <a:rPr lang="en-US" altLang="zh-CN" dirty="0" smtClean="0"/>
              <a:t>20*20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915816" y="155679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6*6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912250" y="270892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6*6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924413" y="3765506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6*6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924413" y="4941168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6*6</a:t>
            </a:r>
            <a:endParaRPr lang="zh-CN" altLang="en-US" dirty="0"/>
          </a:p>
        </p:txBody>
      </p:sp>
      <p:cxnSp>
        <p:nvCxnSpPr>
          <p:cNvPr id="14" name="直接箭头连接符 13"/>
          <p:cNvCxnSpPr>
            <a:stCxn id="8" idx="3"/>
          </p:cNvCxnSpPr>
          <p:nvPr/>
        </p:nvCxnSpPr>
        <p:spPr>
          <a:xfrm>
            <a:off x="3644493" y="4125546"/>
            <a:ext cx="943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9" idx="3"/>
          </p:cNvCxnSpPr>
          <p:nvPr/>
        </p:nvCxnSpPr>
        <p:spPr>
          <a:xfrm>
            <a:off x="3644493" y="5301208"/>
            <a:ext cx="9664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7" idx="3"/>
          </p:cNvCxnSpPr>
          <p:nvPr/>
        </p:nvCxnSpPr>
        <p:spPr>
          <a:xfrm>
            <a:off x="3632330" y="3068960"/>
            <a:ext cx="939670" cy="11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5" idx="3"/>
            <a:endCxn id="10" idx="1"/>
          </p:cNvCxnSpPr>
          <p:nvPr/>
        </p:nvCxnSpPr>
        <p:spPr>
          <a:xfrm>
            <a:off x="3635896" y="1916832"/>
            <a:ext cx="1018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4" idx="3"/>
          </p:cNvCxnSpPr>
          <p:nvPr/>
        </p:nvCxnSpPr>
        <p:spPr>
          <a:xfrm flipV="1">
            <a:off x="2123728" y="1916832"/>
            <a:ext cx="788522" cy="1764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endCxn id="7" idx="1"/>
          </p:cNvCxnSpPr>
          <p:nvPr/>
        </p:nvCxnSpPr>
        <p:spPr>
          <a:xfrm flipV="1">
            <a:off x="2073495" y="3068960"/>
            <a:ext cx="838755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2123728" y="3681028"/>
            <a:ext cx="720080" cy="444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endCxn id="9" idx="1"/>
          </p:cNvCxnSpPr>
          <p:nvPr/>
        </p:nvCxnSpPr>
        <p:spPr>
          <a:xfrm>
            <a:off x="2139610" y="3681028"/>
            <a:ext cx="784803" cy="1620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6829235" y="3446016"/>
            <a:ext cx="2376264" cy="35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9*(2*2)*C</a:t>
            </a:r>
            <a:endParaRPr lang="zh-CN" altLang="en-US" dirty="0"/>
          </a:p>
        </p:txBody>
      </p:sp>
      <p:cxnSp>
        <p:nvCxnSpPr>
          <p:cNvPr id="46" name="直接箭头连接符 45"/>
          <p:cNvCxnSpPr>
            <a:endCxn id="44" idx="1"/>
          </p:cNvCxnSpPr>
          <p:nvPr/>
        </p:nvCxnSpPr>
        <p:spPr>
          <a:xfrm>
            <a:off x="5761442" y="1643502"/>
            <a:ext cx="1067793" cy="1979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>
            <a:endCxn id="44" idx="1"/>
          </p:cNvCxnSpPr>
          <p:nvPr/>
        </p:nvCxnSpPr>
        <p:spPr>
          <a:xfrm flipV="1">
            <a:off x="5687357" y="3623270"/>
            <a:ext cx="1141878" cy="1622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>
            <a:endCxn id="44" idx="1"/>
          </p:cNvCxnSpPr>
          <p:nvPr/>
        </p:nvCxnSpPr>
        <p:spPr>
          <a:xfrm flipV="1">
            <a:off x="5669385" y="3623270"/>
            <a:ext cx="1159850" cy="447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endCxn id="44" idx="1"/>
          </p:cNvCxnSpPr>
          <p:nvPr/>
        </p:nvCxnSpPr>
        <p:spPr>
          <a:xfrm>
            <a:off x="5669385" y="3013968"/>
            <a:ext cx="1159850" cy="609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593505" y="3479706"/>
            <a:ext cx="128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5*5 slide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186012" y="3341206"/>
            <a:ext cx="663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3*3 pool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131840" y="4472127"/>
            <a:ext cx="461665" cy="4671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dirty="0" smtClean="0"/>
              <a:t>…….</a:t>
            </a:r>
            <a:endParaRPr lang="zh-CN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716016" y="4473987"/>
            <a:ext cx="461665" cy="4671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dirty="0" smtClean="0"/>
              <a:t>…….</a:t>
            </a:r>
            <a:endParaRPr lang="zh-CN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7333291" y="5065325"/>
            <a:ext cx="1368152" cy="323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cxnSp>
        <p:nvCxnSpPr>
          <p:cNvPr id="63" name="直接箭头连接符 62"/>
          <p:cNvCxnSpPr>
            <a:stCxn id="44" idx="2"/>
            <a:endCxn id="60" idx="0"/>
          </p:cNvCxnSpPr>
          <p:nvPr/>
        </p:nvCxnSpPr>
        <p:spPr>
          <a:xfrm>
            <a:off x="8017367" y="3800524"/>
            <a:ext cx="0" cy="1264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" name="TextBox 4096"/>
          <p:cNvSpPr txBox="1"/>
          <p:nvPr/>
        </p:nvSpPr>
        <p:spPr>
          <a:xfrm>
            <a:off x="7333291" y="425007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Maximum</a:t>
            </a:r>
            <a:endParaRPr lang="zh-CN" altLang="en-US" dirty="0"/>
          </a:p>
        </p:txBody>
      </p:sp>
      <p:sp>
        <p:nvSpPr>
          <p:cNvPr id="4099" name="TextBox 4098"/>
          <p:cNvSpPr txBox="1"/>
          <p:nvPr/>
        </p:nvSpPr>
        <p:spPr>
          <a:xfrm>
            <a:off x="5814723" y="3475497"/>
            <a:ext cx="108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classifier</a:t>
            </a:r>
            <a:endParaRPr lang="zh-CN" altLang="en-US" dirty="0"/>
          </a:p>
        </p:txBody>
      </p:sp>
      <p:grpSp>
        <p:nvGrpSpPr>
          <p:cNvPr id="4102" name="组合 4101"/>
          <p:cNvGrpSpPr/>
          <p:nvPr/>
        </p:nvGrpSpPr>
        <p:grpSpPr>
          <a:xfrm>
            <a:off x="4647103" y="1106742"/>
            <a:ext cx="1183727" cy="1098122"/>
            <a:chOff x="4647103" y="1106742"/>
            <a:chExt cx="1183727" cy="1098122"/>
          </a:xfrm>
        </p:grpSpPr>
        <p:sp>
          <p:nvSpPr>
            <p:cNvPr id="10" name="矩形 9"/>
            <p:cNvSpPr/>
            <p:nvPr/>
          </p:nvSpPr>
          <p:spPr>
            <a:xfrm>
              <a:off x="4654258" y="1646802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68" name="矩形 67"/>
            <p:cNvSpPr/>
            <p:nvPr/>
          </p:nvSpPr>
          <p:spPr>
            <a:xfrm>
              <a:off x="5220072" y="1664804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69" name="矩形 68"/>
            <p:cNvSpPr/>
            <p:nvPr/>
          </p:nvSpPr>
          <p:spPr>
            <a:xfrm>
              <a:off x="4647103" y="1124744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70" name="矩形 69"/>
            <p:cNvSpPr/>
            <p:nvPr/>
          </p:nvSpPr>
          <p:spPr>
            <a:xfrm>
              <a:off x="5254766" y="1106742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585817" y="2402886"/>
            <a:ext cx="1183727" cy="1098122"/>
            <a:chOff x="4647103" y="1106742"/>
            <a:chExt cx="1183727" cy="1098122"/>
          </a:xfrm>
        </p:grpSpPr>
        <p:sp>
          <p:nvSpPr>
            <p:cNvPr id="77" name="矩形 76"/>
            <p:cNvSpPr/>
            <p:nvPr/>
          </p:nvSpPr>
          <p:spPr>
            <a:xfrm>
              <a:off x="4654258" y="1646802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78" name="矩形 77"/>
            <p:cNvSpPr/>
            <p:nvPr/>
          </p:nvSpPr>
          <p:spPr>
            <a:xfrm>
              <a:off x="5220072" y="1664804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79" name="矩形 78"/>
            <p:cNvSpPr/>
            <p:nvPr/>
          </p:nvSpPr>
          <p:spPr>
            <a:xfrm>
              <a:off x="4647103" y="1124744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80" name="矩形 79"/>
            <p:cNvSpPr/>
            <p:nvPr/>
          </p:nvSpPr>
          <p:spPr>
            <a:xfrm>
              <a:off x="5254766" y="1106742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4596609" y="3648073"/>
            <a:ext cx="1183727" cy="1098122"/>
            <a:chOff x="4647103" y="1106742"/>
            <a:chExt cx="1183727" cy="1098122"/>
          </a:xfrm>
        </p:grpSpPr>
        <p:sp>
          <p:nvSpPr>
            <p:cNvPr id="87" name="矩形 86"/>
            <p:cNvSpPr/>
            <p:nvPr/>
          </p:nvSpPr>
          <p:spPr>
            <a:xfrm>
              <a:off x="4654258" y="1646802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88" name="矩形 87"/>
            <p:cNvSpPr/>
            <p:nvPr/>
          </p:nvSpPr>
          <p:spPr>
            <a:xfrm>
              <a:off x="5220072" y="1664804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89" name="矩形 88"/>
            <p:cNvSpPr/>
            <p:nvPr/>
          </p:nvSpPr>
          <p:spPr>
            <a:xfrm>
              <a:off x="4647103" y="1124744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90" name="矩形 89"/>
            <p:cNvSpPr/>
            <p:nvPr/>
          </p:nvSpPr>
          <p:spPr>
            <a:xfrm>
              <a:off x="5254766" y="1106742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4612409" y="4894422"/>
            <a:ext cx="1183727" cy="1098122"/>
            <a:chOff x="4647103" y="1106742"/>
            <a:chExt cx="1183727" cy="1098122"/>
          </a:xfrm>
        </p:grpSpPr>
        <p:sp>
          <p:nvSpPr>
            <p:cNvPr id="92" name="矩形 91"/>
            <p:cNvSpPr/>
            <p:nvPr/>
          </p:nvSpPr>
          <p:spPr>
            <a:xfrm>
              <a:off x="4654258" y="1646802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93" name="矩形 92"/>
            <p:cNvSpPr/>
            <p:nvPr/>
          </p:nvSpPr>
          <p:spPr>
            <a:xfrm>
              <a:off x="5220072" y="1664804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94" name="矩形 93"/>
            <p:cNvSpPr/>
            <p:nvPr/>
          </p:nvSpPr>
          <p:spPr>
            <a:xfrm>
              <a:off x="4647103" y="1124744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  <p:sp>
          <p:nvSpPr>
            <p:cNvPr id="95" name="矩形 94"/>
            <p:cNvSpPr/>
            <p:nvPr/>
          </p:nvSpPr>
          <p:spPr>
            <a:xfrm>
              <a:off x="5254766" y="1106742"/>
              <a:ext cx="576064" cy="54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5*5</a:t>
              </a:r>
              <a:endParaRPr lang="zh-CN" altLang="en-US" dirty="0"/>
            </a:p>
          </p:txBody>
        </p:sp>
      </p:grpSp>
      <p:sp>
        <p:nvSpPr>
          <p:cNvPr id="4106" name="TextBox 4105"/>
          <p:cNvSpPr txBox="1"/>
          <p:nvPr/>
        </p:nvSpPr>
        <p:spPr>
          <a:xfrm>
            <a:off x="2780397" y="580787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Total 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09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301</Words>
  <Application>Microsoft Office PowerPoint</Application>
  <PresentationFormat>全屏显示(4:3)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主题​​</vt:lpstr>
      <vt:lpstr>OverFeat Part1 Tricks on Classification</vt:lpstr>
      <vt:lpstr>Outline</vt:lpstr>
      <vt:lpstr>Fast Model &amp; Accurate Model</vt:lpstr>
      <vt:lpstr>AccModel vs AlexNet</vt:lpstr>
      <vt:lpstr>Training Details</vt:lpstr>
      <vt:lpstr>Multi-Scale Classification</vt:lpstr>
      <vt:lpstr>AlexNet: MultiView</vt:lpstr>
      <vt:lpstr>Slide Windows: MultiScale</vt:lpstr>
      <vt:lpstr>Slide windows on Pool5 (1)</vt:lpstr>
      <vt:lpstr>Slide windows on Pool5 (2)</vt:lpstr>
      <vt:lpstr>Intuition</vt:lpstr>
      <vt:lpstr>Results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zhangliliang</dc:creator>
  <cp:lastModifiedBy>zhangliliang</cp:lastModifiedBy>
  <cp:revision>15</cp:revision>
  <dcterms:created xsi:type="dcterms:W3CDTF">2014-07-09T08:44:20Z</dcterms:created>
  <dcterms:modified xsi:type="dcterms:W3CDTF">2014-07-10T02:37:30Z</dcterms:modified>
</cp:coreProperties>
</file>